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Roboto Thin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Didact Gothic"/>
      <p:regular r:id="rId36"/>
    </p:embeddedFont>
    <p:embeddedFont>
      <p:font typeface="Roboto Mono Thin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  <p:embeddedFont>
      <p:font typeface="Bree Serif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Thin-boldItalic.fntdata"/><Relationship Id="rId20" Type="http://schemas.openxmlformats.org/officeDocument/2006/relationships/slide" Target="slides/slide16.xml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Robo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BreeSerif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Black-bold.fntdata"/><Relationship Id="rId25" Type="http://schemas.openxmlformats.org/officeDocument/2006/relationships/slide" Target="slides/slide21.xml"/><Relationship Id="rId28" Type="http://schemas.openxmlformats.org/officeDocument/2006/relationships/font" Target="fonts/RobotoThin-regular.fntdata"/><Relationship Id="rId27" Type="http://schemas.openxmlformats.org/officeDocument/2006/relationships/font" Target="fonts/Roboto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Thi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Thin-regular.fntdata"/><Relationship Id="rId14" Type="http://schemas.openxmlformats.org/officeDocument/2006/relationships/slide" Target="slides/slide10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Thin-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Thi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06ff27d0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06ff27d0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abd8985e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abd8985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abd8985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abd8985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abd8985e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6abd8985e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abd8985e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abd8985e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abd8985e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abd8985e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abd8985e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6abd8985e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abd8985e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abd8985e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abd8985e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abd8985e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abd8985e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6abd8985e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725498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725498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8ccc53ce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8ccc53c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abd8985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abd8985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abd8985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abd8985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abd8985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abd8985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8ccc53ce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8ccc53ce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533275" y="713100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FastX Bus 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Ticket Booking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461535" y="3780324"/>
            <a:ext cx="559857" cy="269754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306617" y="1716404"/>
            <a:ext cx="278891" cy="80221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4367436" y="1796841"/>
            <a:ext cx="157266" cy="57590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412514" y="1870789"/>
            <a:ext cx="78641" cy="62038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243708" y="1632577"/>
            <a:ext cx="404698" cy="103336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1770299" y="1519145"/>
            <a:ext cx="2366254" cy="2502860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950646" y="2626119"/>
            <a:ext cx="643733" cy="590578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060998" y="2668524"/>
            <a:ext cx="16" cy="1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633213" y="2560416"/>
            <a:ext cx="459221" cy="416596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75940" y="2193538"/>
            <a:ext cx="292522" cy="267832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1187341" y="2164642"/>
            <a:ext cx="206555" cy="187868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293766" y="2190648"/>
            <a:ext cx="677284" cy="24098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293766" y="2273506"/>
            <a:ext cx="677284" cy="24098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293766" y="2356364"/>
            <a:ext cx="677284" cy="24098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293766" y="2523034"/>
            <a:ext cx="677284" cy="24098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3293766" y="2605892"/>
            <a:ext cx="677284" cy="24098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293766" y="2771608"/>
            <a:ext cx="677284" cy="24098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293766" y="2854467"/>
            <a:ext cx="677284" cy="24098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3293766" y="3020168"/>
            <a:ext cx="677284" cy="24098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65332" y="2190648"/>
            <a:ext cx="1170023" cy="24098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965332" y="2273506"/>
            <a:ext cx="1170023" cy="24098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1965332" y="2440176"/>
            <a:ext cx="787352" cy="24113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3372398" y="2023011"/>
            <a:ext cx="481232" cy="72279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310287" y="2023011"/>
            <a:ext cx="480178" cy="72279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868597" y="2834225"/>
            <a:ext cx="504296" cy="938344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1095076" y="3496107"/>
            <a:ext cx="52433" cy="240860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942250" y="1199285"/>
            <a:ext cx="842929" cy="268785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713171" y="1013100"/>
            <a:ext cx="755909" cy="23241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1415911" y="2383338"/>
            <a:ext cx="160427" cy="126118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562179" y="1844586"/>
            <a:ext cx="160427" cy="126405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216444" y="2510008"/>
            <a:ext cx="130021" cy="101672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435051" y="3793334"/>
            <a:ext cx="130021" cy="102610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608584" y="1426377"/>
            <a:ext cx="128967" cy="102398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763229" y="3605924"/>
            <a:ext cx="189483" cy="125785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440031" y="2532671"/>
            <a:ext cx="134202" cy="883431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381051" y="2030726"/>
            <a:ext cx="534702" cy="451843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973440" y="1471929"/>
            <a:ext cx="639552" cy="451843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209101" y="2823635"/>
            <a:ext cx="162518" cy="928707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505108" y="2791290"/>
            <a:ext cx="86708" cy="4488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811997" y="3240800"/>
            <a:ext cx="103796" cy="106951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603332" y="2836070"/>
            <a:ext cx="206555" cy="198548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230076" y="2716692"/>
            <a:ext cx="161135" cy="95379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4835129" y="3145280"/>
            <a:ext cx="38736" cy="71447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411460" y="2763469"/>
            <a:ext cx="79695" cy="36094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801345" y="3053359"/>
            <a:ext cx="50490" cy="69904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611725" y="2203129"/>
            <a:ext cx="147833" cy="262099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29772" y="2577088"/>
            <a:ext cx="60203" cy="65426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692448" y="2488814"/>
            <a:ext cx="47198" cy="689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705027" y="2113675"/>
            <a:ext cx="53207" cy="68316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795200" y="1907399"/>
            <a:ext cx="146796" cy="134892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52213" y="2033162"/>
            <a:ext cx="59775" cy="63082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87166" y="2656118"/>
            <a:ext cx="152739" cy="142471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1356673" y="3810944"/>
            <a:ext cx="212317" cy="198685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672635" y="4045373"/>
            <a:ext cx="86148" cy="36518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295246" y="3628722"/>
            <a:ext cx="36794" cy="70676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316287" y="3722458"/>
            <a:ext cx="49305" cy="69435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254448" y="3497075"/>
            <a:ext cx="103796" cy="107904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1575859" y="4009564"/>
            <a:ext cx="86461" cy="44384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781841" y="4033709"/>
            <a:ext cx="156229" cy="95379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2838717" y="1986400"/>
            <a:ext cx="158336" cy="145496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3562179" y="1321628"/>
            <a:ext cx="158320" cy="145496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958518" y="1321628"/>
            <a:ext cx="158320" cy="145496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586824" y="3514412"/>
            <a:ext cx="311388" cy="368022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1824" y="3576075"/>
            <a:ext cx="184528" cy="24098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651824" y="3622323"/>
            <a:ext cx="184528" cy="24098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651824" y="3668555"/>
            <a:ext cx="145743" cy="24113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4642138" y="2453670"/>
            <a:ext cx="264207" cy="269769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843969" y="1047381"/>
            <a:ext cx="345976" cy="272325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943576" y="1097153"/>
            <a:ext cx="67101" cy="142592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175799" y="2482581"/>
            <a:ext cx="113246" cy="105015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1589969" y="1862120"/>
            <a:ext cx="99615" cy="91537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4626398" y="1118348"/>
            <a:ext cx="98577" cy="91537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175799" y="2652140"/>
            <a:ext cx="113246" cy="105015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2041857" y="1855373"/>
            <a:ext cx="113246" cy="105030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2508448" y="1866931"/>
            <a:ext cx="997035" cy="81915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343568" y="1049938"/>
            <a:ext cx="1383904" cy="372847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4289840" y="1285986"/>
            <a:ext cx="555659" cy="672448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063613" y="1254186"/>
            <a:ext cx="89128" cy="190531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1628758" y="3218637"/>
            <a:ext cx="89128" cy="190758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1188394" y="1254186"/>
            <a:ext cx="88074" cy="190531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1628758" y="2174279"/>
            <a:ext cx="89128" cy="1009624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4127324" y="3810187"/>
            <a:ext cx="689861" cy="96347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041133" y="3892077"/>
            <a:ext cx="810103" cy="238319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994415" y="2567360"/>
            <a:ext cx="130021" cy="101672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1021680" y="1969063"/>
            <a:ext cx="407842" cy="81900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4456555" y="3081831"/>
            <a:ext cx="116390" cy="275547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4584464" y="3080863"/>
            <a:ext cx="117443" cy="276516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4518411" y="3136747"/>
            <a:ext cx="121625" cy="70343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4579229" y="3231163"/>
            <a:ext cx="16" cy="1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4430345" y="3050031"/>
            <a:ext cx="294613" cy="24098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4430345" y="3365080"/>
            <a:ext cx="294613" cy="24098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514212" y="2137669"/>
            <a:ext cx="80716" cy="106951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4605440" y="2137669"/>
            <a:ext cx="91219" cy="106951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4717626" y="2137669"/>
            <a:ext cx="79695" cy="106951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1566903" y="1254186"/>
            <a:ext cx="60812" cy="10792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640283" y="1252265"/>
            <a:ext cx="97524" cy="110809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1091932" y="1581761"/>
            <a:ext cx="90182" cy="106951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193630" y="1581761"/>
            <a:ext cx="92272" cy="106951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286948" y="1581761"/>
            <a:ext cx="154138" cy="106951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1452609" y="1581761"/>
            <a:ext cx="67118" cy="106951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933870" y="3777434"/>
            <a:ext cx="106957" cy="128145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2057597" y="3714803"/>
            <a:ext cx="136310" cy="230271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4534137" y="3526924"/>
            <a:ext cx="158320" cy="145496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5025900" y="1989163"/>
            <a:ext cx="404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By Team 10 - Roshan and Rohan</a:t>
            </a:r>
            <a:endParaRPr sz="21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Mentor - </a:t>
            </a: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MOHD. JAVEED SIR</a:t>
            </a:r>
            <a:endParaRPr sz="21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397" name="Google Shape;397;p27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7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27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00" name="Google Shape;400;p27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7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7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04" name="Google Shape;404;p27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7" name="Google Shape;4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5" y="1450500"/>
            <a:ext cx="4393373" cy="24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000" y="1450500"/>
            <a:ext cx="4332749" cy="2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14" name="Google Shape;414;p28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8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17" name="Google Shape;417;p28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28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21" name="Google Shape;421;p28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Google Shape;4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5" y="1670750"/>
            <a:ext cx="4745988" cy="24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250" y="1670750"/>
            <a:ext cx="4006675" cy="24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31" name="Google Shape;431;p29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29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34" name="Google Shape;434;p29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9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38" name="Google Shape;438;p29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1" name="Google Shape;4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0" y="1466250"/>
            <a:ext cx="4770538" cy="24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225" y="1466250"/>
            <a:ext cx="3971299" cy="24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48" name="Google Shape;448;p30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0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30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51" name="Google Shape;451;p30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0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0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55" name="Google Shape;455;p30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8" name="Google Shape;4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5" y="1274075"/>
            <a:ext cx="4537925" cy="3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150" y="1274075"/>
            <a:ext cx="3884451" cy="35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65" name="Google Shape;465;p31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1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1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68" name="Google Shape;468;p31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1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31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72" name="Google Shape;472;p31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" name="Google Shape;4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5" y="1419075"/>
            <a:ext cx="4794475" cy="2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950" y="1419075"/>
            <a:ext cx="3884452" cy="24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82" name="Google Shape;482;p32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2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2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485" name="Google Shape;485;p32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32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489" name="Google Shape;489;p32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2" name="Google Shape;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5" y="1359850"/>
            <a:ext cx="4684402" cy="2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175" y="1359850"/>
            <a:ext cx="4057474" cy="24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499" name="Google Shape;499;p33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33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3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502" name="Google Shape;502;p33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3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3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506" name="Google Shape;506;p33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9" name="Google Shape;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25" y="1442650"/>
            <a:ext cx="4731573" cy="2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00" y="1442650"/>
            <a:ext cx="3915902" cy="2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4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516" name="Google Shape;516;p34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4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519" name="Google Shape;519;p34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4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4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523" name="Google Shape;523;p34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6" name="Google Shape;5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75" y="1521300"/>
            <a:ext cx="4849550" cy="24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532" name="Google Shape;532;p35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5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5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535" name="Google Shape;535;p35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35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35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539" name="Google Shape;539;p35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2" name="Google Shape;5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00" y="1612250"/>
            <a:ext cx="8178850" cy="32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idx="4" type="ctrTitle"/>
          </p:nvPr>
        </p:nvSpPr>
        <p:spPr>
          <a:xfrm>
            <a:off x="655050" y="5786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C800"/>
                </a:solidFill>
              </a:rPr>
              <a:t>Screenshots</a:t>
            </a:r>
            <a:endParaRPr sz="2800">
              <a:solidFill>
                <a:srgbClr val="FFC800"/>
              </a:solidFill>
            </a:endParaRPr>
          </a:p>
        </p:txBody>
      </p:sp>
      <p:cxnSp>
        <p:nvCxnSpPr>
          <p:cNvPr id="548" name="Google Shape;548;p36"/>
          <p:cNvCxnSpPr/>
          <p:nvPr/>
        </p:nvCxnSpPr>
        <p:spPr>
          <a:xfrm>
            <a:off x="-30750" y="1155275"/>
            <a:ext cx="92055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6"/>
          <p:cNvSpPr/>
          <p:nvPr/>
        </p:nvSpPr>
        <p:spPr>
          <a:xfrm>
            <a:off x="2740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6"/>
          <p:cNvGrpSpPr/>
          <p:nvPr/>
        </p:nvGrpSpPr>
        <p:grpSpPr>
          <a:xfrm>
            <a:off x="353217" y="456456"/>
            <a:ext cx="265543" cy="269920"/>
            <a:chOff x="4151375" y="238125"/>
            <a:chExt cx="2141475" cy="2176775"/>
          </a:xfrm>
        </p:grpSpPr>
        <p:sp>
          <p:nvSpPr>
            <p:cNvPr id="551" name="Google Shape;551;p36"/>
            <p:cNvSpPr/>
            <p:nvPr/>
          </p:nvSpPr>
          <p:spPr>
            <a:xfrm>
              <a:off x="4151375" y="399250"/>
              <a:ext cx="2141475" cy="2015650"/>
            </a:xfrm>
            <a:custGeom>
              <a:rect b="b" l="l" r="r" t="t"/>
              <a:pathLst>
                <a:path extrusionOk="0" h="80626" w="85659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788450" y="238125"/>
              <a:ext cx="867350" cy="1403950"/>
            </a:xfrm>
            <a:custGeom>
              <a:rect b="b" l="l" r="r" t="t"/>
              <a:pathLst>
                <a:path extrusionOk="0" h="56158" w="34694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6"/>
          <p:cNvSpPr/>
          <p:nvPr/>
        </p:nvSpPr>
        <p:spPr>
          <a:xfrm>
            <a:off x="8369850" y="3652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6"/>
          <p:cNvGrpSpPr/>
          <p:nvPr/>
        </p:nvGrpSpPr>
        <p:grpSpPr>
          <a:xfrm>
            <a:off x="8497106" y="453581"/>
            <a:ext cx="169352" cy="247112"/>
            <a:chOff x="2070550" y="767325"/>
            <a:chExt cx="1106150" cy="1613000"/>
          </a:xfrm>
        </p:grpSpPr>
        <p:sp>
          <p:nvSpPr>
            <p:cNvPr id="555" name="Google Shape;555;p36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8" name="Google Shape;558;p36"/>
          <p:cNvPicPr preferRelativeResize="0"/>
          <p:nvPr/>
        </p:nvPicPr>
        <p:blipFill rotWithShape="1">
          <a:blip r:embed="rId3">
            <a:alphaModFix/>
          </a:blip>
          <a:srcRect b="0" l="-3860" r="3859" t="0"/>
          <a:stretch/>
        </p:blipFill>
        <p:spPr>
          <a:xfrm>
            <a:off x="1709600" y="1615675"/>
            <a:ext cx="5300338" cy="24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C800"/>
                </a:solidFill>
              </a:rPr>
              <a:t>TABLE OF CONTENTS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211" name="Google Shape;211;p19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19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4" name="Google Shape;214;p19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19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6" name="Google Shape;216;p19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 txBox="1"/>
          <p:nvPr>
            <p:ph idx="16" type="ctrTitle"/>
          </p:nvPr>
        </p:nvSpPr>
        <p:spPr>
          <a:xfrm>
            <a:off x="833650" y="2015875"/>
            <a:ext cx="18858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Problem Statement &amp; Technology Used</a:t>
            </a:r>
            <a:endParaRPr sz="1300"/>
          </a:p>
        </p:txBody>
      </p:sp>
      <p:sp>
        <p:nvSpPr>
          <p:cNvPr id="218" name="Google Shape;218;p19"/>
          <p:cNvSpPr txBox="1"/>
          <p:nvPr>
            <p:ph idx="17" type="ctrTitle"/>
          </p:nvPr>
        </p:nvSpPr>
        <p:spPr>
          <a:xfrm>
            <a:off x="643500" y="2987107"/>
            <a:ext cx="20760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Roles</a:t>
            </a:r>
            <a:endParaRPr sz="1300"/>
          </a:p>
        </p:txBody>
      </p:sp>
      <p:sp>
        <p:nvSpPr>
          <p:cNvPr id="219" name="Google Shape;219;p19"/>
          <p:cNvSpPr txBox="1"/>
          <p:nvPr>
            <p:ph idx="18" type="ctrTitle"/>
          </p:nvPr>
        </p:nvSpPr>
        <p:spPr>
          <a:xfrm>
            <a:off x="311700" y="3886875"/>
            <a:ext cx="25260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Admin Functionalities</a:t>
            </a:r>
            <a:endParaRPr sz="1300"/>
          </a:p>
        </p:txBody>
      </p:sp>
      <p:sp>
        <p:nvSpPr>
          <p:cNvPr id="220" name="Google Shape;220;p19"/>
          <p:cNvSpPr txBox="1"/>
          <p:nvPr>
            <p:ph idx="19" type="ctrTitle"/>
          </p:nvPr>
        </p:nvSpPr>
        <p:spPr>
          <a:xfrm>
            <a:off x="6103000" y="2128525"/>
            <a:ext cx="24603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</a:rPr>
              <a:t>Bus Operator</a:t>
            </a:r>
            <a:r>
              <a:rPr lang="es" sz="1300">
                <a:solidFill>
                  <a:schemeClr val="lt1"/>
                </a:solidFill>
              </a:rPr>
              <a:t> Functionalities</a:t>
            </a:r>
            <a:endParaRPr sz="1300"/>
          </a:p>
        </p:txBody>
      </p:sp>
      <p:sp>
        <p:nvSpPr>
          <p:cNvPr id="221" name="Google Shape;221;p19"/>
          <p:cNvSpPr txBox="1"/>
          <p:nvPr>
            <p:ph idx="20" type="ctrTitle"/>
          </p:nvPr>
        </p:nvSpPr>
        <p:spPr>
          <a:xfrm>
            <a:off x="5968350" y="3007696"/>
            <a:ext cx="20760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</a:rPr>
              <a:t>User </a:t>
            </a:r>
            <a:r>
              <a:rPr lang="es" sz="1300">
                <a:solidFill>
                  <a:schemeClr val="lt1"/>
                </a:solidFill>
              </a:rPr>
              <a:t>Functionalities</a:t>
            </a:r>
            <a:endParaRPr sz="1300"/>
          </a:p>
        </p:txBody>
      </p:sp>
      <p:sp>
        <p:nvSpPr>
          <p:cNvPr id="222" name="Google Shape;222;p19"/>
          <p:cNvSpPr txBox="1"/>
          <p:nvPr>
            <p:ph idx="21" type="ctrTitle"/>
          </p:nvPr>
        </p:nvSpPr>
        <p:spPr>
          <a:xfrm>
            <a:off x="6295150" y="4062613"/>
            <a:ext cx="20760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</a:rPr>
              <a:t>System</a:t>
            </a:r>
            <a:r>
              <a:rPr lang="es" sz="1300">
                <a:solidFill>
                  <a:schemeClr val="lt1"/>
                </a:solidFill>
              </a:rPr>
              <a:t> Functionalities &amp; Application Flow</a:t>
            </a:r>
            <a:endParaRPr sz="1300"/>
          </a:p>
        </p:txBody>
      </p:sp>
      <p:sp>
        <p:nvSpPr>
          <p:cNvPr id="223" name="Google Shape;223;p19"/>
          <p:cNvSpPr/>
          <p:nvPr/>
        </p:nvSpPr>
        <p:spPr>
          <a:xfrm>
            <a:off x="3597855" y="38351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9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25" name="Google Shape;225;p19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3597844" y="2922788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9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35" name="Google Shape;235;p19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19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5087875" y="2087844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243" name="Google Shape;243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C800"/>
                </a:solidFill>
              </a:rPr>
              <a:t>THE TEAM</a:t>
            </a:r>
            <a:endParaRPr>
              <a:solidFill>
                <a:srgbClr val="FFC800"/>
              </a:solidFill>
            </a:endParaRPr>
          </a:p>
        </p:txBody>
      </p:sp>
      <p:cxnSp>
        <p:nvCxnSpPr>
          <p:cNvPr id="564" name="Google Shape;564;p37"/>
          <p:cNvCxnSpPr/>
          <p:nvPr/>
        </p:nvCxnSpPr>
        <p:spPr>
          <a:xfrm>
            <a:off x="2747950" y="2737075"/>
            <a:ext cx="2595600" cy="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65" name="Google Shape;565;p37"/>
          <p:cNvSpPr txBox="1"/>
          <p:nvPr>
            <p:ph idx="4294967295" type="ctrTitle"/>
          </p:nvPr>
        </p:nvSpPr>
        <p:spPr>
          <a:xfrm>
            <a:off x="5478181" y="19969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ROSHAN ADITYA M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6" name="Google Shape;566;p37"/>
          <p:cNvSpPr txBox="1"/>
          <p:nvPr>
            <p:ph idx="4294967295" type="ctrTitle"/>
          </p:nvPr>
        </p:nvSpPr>
        <p:spPr>
          <a:xfrm>
            <a:off x="5478181" y="2590113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ROHAN MODI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567" name="Google Shape;56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37"/>
          <p:cNvCxnSpPr/>
          <p:nvPr/>
        </p:nvCxnSpPr>
        <p:spPr>
          <a:xfrm flipH="1" rot="10800000">
            <a:off x="3577825" y="2177225"/>
            <a:ext cx="1769400" cy="15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"/>
          <p:cNvSpPr txBox="1"/>
          <p:nvPr>
            <p:ph type="ctrTitle"/>
          </p:nvPr>
        </p:nvSpPr>
        <p:spPr>
          <a:xfrm>
            <a:off x="3996775" y="2173350"/>
            <a:ext cx="3578100" cy="7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THANKS!</a:t>
            </a:r>
            <a:endParaRPr sz="4900"/>
          </a:p>
        </p:txBody>
      </p:sp>
      <p:grpSp>
        <p:nvGrpSpPr>
          <p:cNvPr id="574" name="Google Shape;57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575" name="Google Shape;575;p38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ctrTitle"/>
          </p:nvPr>
        </p:nvSpPr>
        <p:spPr>
          <a:xfrm>
            <a:off x="3819250" y="491275"/>
            <a:ext cx="3530400" cy="14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C800"/>
                </a:solidFill>
              </a:rPr>
              <a:t>Problem Statement &amp; Technology Used</a:t>
            </a:r>
            <a:endParaRPr sz="3000">
              <a:solidFill>
                <a:srgbClr val="FFC800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subTitle"/>
          </p:nvPr>
        </p:nvSpPr>
        <p:spPr>
          <a:xfrm>
            <a:off x="3867125" y="1911775"/>
            <a:ext cx="51366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STATEMENT: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FASTX online BUS TICKET BOOKING SYSTEM is a web based application that allows user to search for bus routes and book tickets online. It connects passengers with bus operators, simplifying the process of, planning journeys, and managing bookings.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Technologies Used: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Frontend: Angular Js.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Backend: Java, Spring Boot.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Database: MySql.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Authentication: JSON Web Tokens (JWT) for secure user authentication.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0" name="Google Shape;250;p20"/>
          <p:cNvCxnSpPr/>
          <p:nvPr/>
        </p:nvCxnSpPr>
        <p:spPr>
          <a:xfrm>
            <a:off x="3914300" y="1872000"/>
            <a:ext cx="55134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0"/>
          <p:cNvSpPr/>
          <p:nvPr/>
        </p:nvSpPr>
        <p:spPr>
          <a:xfrm>
            <a:off x="1354271" y="1871992"/>
            <a:ext cx="1094271" cy="2041506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1457554" y="2034098"/>
            <a:ext cx="887043" cy="162841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796807" y="3703037"/>
            <a:ext cx="182624" cy="156421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1792710" y="1935613"/>
            <a:ext cx="217496" cy="35574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1652489" y="3323424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1727040" y="3426019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1727727" y="3486218"/>
            <a:ext cx="29430" cy="30103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1811860" y="3516310"/>
            <a:ext cx="409673" cy="14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248938" y="3486218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2279031" y="3123693"/>
            <a:ext cx="14" cy="307090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2279031" y="3066244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2371370" y="3066244"/>
            <a:ext cx="341962" cy="14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2744826" y="3066244"/>
            <a:ext cx="29416" cy="29416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2774232" y="3149001"/>
            <a:ext cx="14" cy="292053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2774232" y="3467741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1073829" y="2119605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/>
          <p:nvPr/>
        </p:nvSpPr>
        <p:spPr>
          <a:xfrm>
            <a:off x="1137437" y="2119605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1205155" y="2119605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1234575" y="2211257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1235248" y="2707142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"/>
          <p:cNvSpPr/>
          <p:nvPr/>
        </p:nvSpPr>
        <p:spPr>
          <a:xfrm>
            <a:off x="1324179" y="2737248"/>
            <a:ext cx="681189" cy="14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2034839" y="2737248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2009531" y="2690054"/>
            <a:ext cx="119697" cy="102934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1012269" y="3681151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1125133" y="3651733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1155226" y="3280327"/>
            <a:ext cx="14" cy="31393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1155226" y="3221503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241407" y="3221503"/>
            <a:ext cx="871318" cy="14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2140858" y="3221503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2170950" y="3331631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2099822" y="3326160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1926773" y="3049830"/>
            <a:ext cx="14" cy="29416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/>
          <p:nvPr/>
        </p:nvSpPr>
        <p:spPr>
          <a:xfrm>
            <a:off x="1926773" y="2590869"/>
            <a:ext cx="14" cy="404890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1927460" y="2534093"/>
            <a:ext cx="29416" cy="30117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2015689" y="2534093"/>
            <a:ext cx="904830" cy="14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2950017" y="2504001"/>
            <a:ext cx="30117" cy="30103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2980123" y="2392512"/>
            <a:ext cx="14" cy="67037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2980123" y="2339847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1874107" y="3049142"/>
            <a:ext cx="103284" cy="103284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2211999" y="1682529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2211999" y="1770085"/>
            <a:ext cx="14" cy="547143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2182580" y="2346679"/>
            <a:ext cx="30103" cy="29430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1696947" y="2376098"/>
            <a:ext cx="428147" cy="14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1638123" y="2376098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1638123" y="2460918"/>
            <a:ext cx="14" cy="41103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1638123" y="2899354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1566995" y="2879517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0"/>
          <p:cNvGrpSpPr/>
          <p:nvPr/>
        </p:nvGrpSpPr>
        <p:grpSpPr>
          <a:xfrm>
            <a:off x="2025105" y="1110316"/>
            <a:ext cx="373819" cy="412843"/>
            <a:chOff x="3040350" y="1113200"/>
            <a:chExt cx="1704600" cy="1882550"/>
          </a:xfrm>
        </p:grpSpPr>
        <p:sp>
          <p:nvSpPr>
            <p:cNvPr id="299" name="Google Shape;299;p20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01" name="Google Shape;301;p20"/>
          <p:cNvGrpSpPr/>
          <p:nvPr/>
        </p:nvGrpSpPr>
        <p:grpSpPr>
          <a:xfrm>
            <a:off x="2790966" y="1824501"/>
            <a:ext cx="406573" cy="402537"/>
            <a:chOff x="462200" y="569000"/>
            <a:chExt cx="1901650" cy="1882775"/>
          </a:xfrm>
        </p:grpSpPr>
        <p:sp>
          <p:nvSpPr>
            <p:cNvPr id="302" name="Google Shape;302;p20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0"/>
          <p:cNvGrpSpPr/>
          <p:nvPr/>
        </p:nvGrpSpPr>
        <p:grpSpPr>
          <a:xfrm>
            <a:off x="2609342" y="3662493"/>
            <a:ext cx="372185" cy="370679"/>
            <a:chOff x="4991125" y="2436850"/>
            <a:chExt cx="1890225" cy="1882575"/>
          </a:xfrm>
        </p:grpSpPr>
        <p:sp>
          <p:nvSpPr>
            <p:cNvPr id="307" name="Google Shape;307;p20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0"/>
          <p:cNvGrpSpPr/>
          <p:nvPr/>
        </p:nvGrpSpPr>
        <p:grpSpPr>
          <a:xfrm>
            <a:off x="513520" y="3496484"/>
            <a:ext cx="372245" cy="369356"/>
            <a:chOff x="5249675" y="238125"/>
            <a:chExt cx="1897275" cy="1882550"/>
          </a:xfrm>
        </p:grpSpPr>
        <p:sp>
          <p:nvSpPr>
            <p:cNvPr id="312" name="Google Shape;312;p20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0"/>
          <p:cNvGrpSpPr/>
          <p:nvPr/>
        </p:nvGrpSpPr>
        <p:grpSpPr>
          <a:xfrm>
            <a:off x="527012" y="1911767"/>
            <a:ext cx="357689" cy="347177"/>
            <a:chOff x="2652075" y="3639925"/>
            <a:chExt cx="1882575" cy="1827250"/>
          </a:xfrm>
        </p:grpSpPr>
        <p:sp>
          <p:nvSpPr>
            <p:cNvPr id="318" name="Google Shape;318;p20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ctrTitle"/>
          </p:nvPr>
        </p:nvSpPr>
        <p:spPr>
          <a:xfrm>
            <a:off x="4838625" y="1547113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C800"/>
                </a:solidFill>
              </a:rPr>
              <a:t>Roles </a:t>
            </a:r>
            <a:endParaRPr sz="3000">
              <a:solidFill>
                <a:srgbClr val="FFC800"/>
              </a:solidFill>
            </a:endParaRPr>
          </a:p>
        </p:txBody>
      </p:sp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4838625" y="2382343"/>
            <a:ext cx="3995100" cy="23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 Operator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21"/>
          <p:cNvCxnSpPr/>
          <p:nvPr/>
        </p:nvCxnSpPr>
        <p:spPr>
          <a:xfrm>
            <a:off x="4914750" y="2093463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2" name="Google Shape;332;p21"/>
          <p:cNvGrpSpPr/>
          <p:nvPr/>
        </p:nvGrpSpPr>
        <p:grpSpPr>
          <a:xfrm>
            <a:off x="940776" y="1739490"/>
            <a:ext cx="2342144" cy="1664528"/>
            <a:chOff x="160325" y="221250"/>
            <a:chExt cx="7199950" cy="5116900"/>
          </a:xfrm>
        </p:grpSpPr>
        <p:sp>
          <p:nvSpPr>
            <p:cNvPr id="333" name="Google Shape;333;p21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ctrTitle"/>
          </p:nvPr>
        </p:nvSpPr>
        <p:spPr>
          <a:xfrm>
            <a:off x="383900" y="295800"/>
            <a:ext cx="7308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C800"/>
                </a:solidFill>
              </a:rPr>
              <a:t>Admin Functionalities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342" name="Google Shape;342;p22"/>
          <p:cNvSpPr txBox="1"/>
          <p:nvPr>
            <p:ph idx="1" type="subTitle"/>
          </p:nvPr>
        </p:nvSpPr>
        <p:spPr>
          <a:xfrm>
            <a:off x="2884425" y="1409625"/>
            <a:ext cx="56121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 In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Buses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Display all admins and all users details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Display all buses and all bus operator details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Update Admin Profile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Logout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cxnSp>
        <p:nvCxnSpPr>
          <p:cNvPr id="343" name="Google Shape;343;p22"/>
          <p:cNvCxnSpPr/>
          <p:nvPr/>
        </p:nvCxnSpPr>
        <p:spPr>
          <a:xfrm>
            <a:off x="321425" y="921375"/>
            <a:ext cx="55134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22"/>
          <p:cNvGrpSpPr/>
          <p:nvPr/>
        </p:nvGrpSpPr>
        <p:grpSpPr>
          <a:xfrm>
            <a:off x="940773" y="1739495"/>
            <a:ext cx="1566709" cy="983980"/>
            <a:chOff x="160325" y="221250"/>
            <a:chExt cx="7199950" cy="5116900"/>
          </a:xfrm>
        </p:grpSpPr>
        <p:sp>
          <p:nvSpPr>
            <p:cNvPr id="345" name="Google Shape;345;p22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ctrTitle"/>
          </p:nvPr>
        </p:nvSpPr>
        <p:spPr>
          <a:xfrm>
            <a:off x="383900" y="295800"/>
            <a:ext cx="7308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C800"/>
                </a:solidFill>
              </a:rPr>
              <a:t>Bus Operator</a:t>
            </a:r>
            <a:r>
              <a:rPr lang="es">
                <a:solidFill>
                  <a:srgbClr val="FFC800"/>
                </a:solidFill>
              </a:rPr>
              <a:t> Functionalities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354" name="Google Shape;354;p23"/>
          <p:cNvSpPr txBox="1"/>
          <p:nvPr>
            <p:ph idx="1" type="subTitle"/>
          </p:nvPr>
        </p:nvSpPr>
        <p:spPr>
          <a:xfrm>
            <a:off x="2939475" y="981900"/>
            <a:ext cx="56121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 In as Bus Operator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fetch/delete  Bus Details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Update Bus details and Bus Operator details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Logout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" name="Google Shape;355;p23"/>
          <p:cNvCxnSpPr/>
          <p:nvPr/>
        </p:nvCxnSpPr>
        <p:spPr>
          <a:xfrm>
            <a:off x="321425" y="921375"/>
            <a:ext cx="55134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6" name="Google Shape;356;p23"/>
          <p:cNvGrpSpPr/>
          <p:nvPr/>
        </p:nvGrpSpPr>
        <p:grpSpPr>
          <a:xfrm>
            <a:off x="940773" y="1739495"/>
            <a:ext cx="1566709" cy="983980"/>
            <a:chOff x="160325" y="221250"/>
            <a:chExt cx="7199950" cy="5116900"/>
          </a:xfrm>
        </p:grpSpPr>
        <p:sp>
          <p:nvSpPr>
            <p:cNvPr id="357" name="Google Shape;357;p23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ctrTitle"/>
          </p:nvPr>
        </p:nvSpPr>
        <p:spPr>
          <a:xfrm>
            <a:off x="383900" y="295800"/>
            <a:ext cx="7308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C800"/>
                </a:solidFill>
              </a:rPr>
              <a:t>User</a:t>
            </a:r>
            <a:r>
              <a:rPr lang="es">
                <a:solidFill>
                  <a:srgbClr val="FFC800"/>
                </a:solidFill>
              </a:rPr>
              <a:t> Functionalities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366" name="Google Shape;366;p24"/>
          <p:cNvSpPr txBox="1"/>
          <p:nvPr>
            <p:ph idx="1" type="subTitle"/>
          </p:nvPr>
        </p:nvSpPr>
        <p:spPr>
          <a:xfrm>
            <a:off x="2884425" y="1409625"/>
            <a:ext cx="56121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Registration / SignUp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Login.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Search Bus by Routes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Book Bus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View Booking Details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Edit Profile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7" name="Google Shape;367;p24"/>
          <p:cNvCxnSpPr/>
          <p:nvPr/>
        </p:nvCxnSpPr>
        <p:spPr>
          <a:xfrm>
            <a:off x="321425" y="921375"/>
            <a:ext cx="55134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8" name="Google Shape;368;p24"/>
          <p:cNvGrpSpPr/>
          <p:nvPr/>
        </p:nvGrpSpPr>
        <p:grpSpPr>
          <a:xfrm>
            <a:off x="940773" y="1739495"/>
            <a:ext cx="1566709" cy="983980"/>
            <a:chOff x="160325" y="221250"/>
            <a:chExt cx="7199950" cy="5116900"/>
          </a:xfrm>
        </p:grpSpPr>
        <p:sp>
          <p:nvSpPr>
            <p:cNvPr id="369" name="Google Shape;369;p24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>
            <p:ph type="ctrTitle"/>
          </p:nvPr>
        </p:nvSpPr>
        <p:spPr>
          <a:xfrm>
            <a:off x="383900" y="295800"/>
            <a:ext cx="7308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C800"/>
                </a:solidFill>
              </a:rPr>
              <a:t>System</a:t>
            </a:r>
            <a:r>
              <a:rPr lang="es">
                <a:solidFill>
                  <a:srgbClr val="FFC800"/>
                </a:solidFill>
              </a:rPr>
              <a:t> Functionalities</a:t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378" name="Google Shape;378;p25"/>
          <p:cNvSpPr txBox="1"/>
          <p:nvPr>
            <p:ph idx="1" type="subTitle"/>
          </p:nvPr>
        </p:nvSpPr>
        <p:spPr>
          <a:xfrm>
            <a:off x="2884425" y="1409625"/>
            <a:ext cx="56121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Authenticate User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Bus routes 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Booking Information.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User and Bus Operator Information.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25"/>
          <p:cNvCxnSpPr/>
          <p:nvPr/>
        </p:nvCxnSpPr>
        <p:spPr>
          <a:xfrm>
            <a:off x="321425" y="921375"/>
            <a:ext cx="55134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0" name="Google Shape;380;p25"/>
          <p:cNvGrpSpPr/>
          <p:nvPr/>
        </p:nvGrpSpPr>
        <p:grpSpPr>
          <a:xfrm>
            <a:off x="940773" y="1739495"/>
            <a:ext cx="1566709" cy="983980"/>
            <a:chOff x="160325" y="221250"/>
            <a:chExt cx="7199950" cy="5116900"/>
          </a:xfrm>
        </p:grpSpPr>
        <p:sp>
          <p:nvSpPr>
            <p:cNvPr id="381" name="Google Shape;381;p25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/>
          <p:nvPr>
            <p:ph type="ctrTitle"/>
          </p:nvPr>
        </p:nvSpPr>
        <p:spPr>
          <a:xfrm>
            <a:off x="1066500" y="196550"/>
            <a:ext cx="70737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C800"/>
                </a:solidFill>
              </a:rPr>
              <a:t>Flow of Application</a:t>
            </a:r>
            <a:endParaRPr sz="3000">
              <a:solidFill>
                <a:srgbClr val="FFC800"/>
              </a:solidFill>
            </a:endParaRPr>
          </a:p>
        </p:txBody>
      </p:sp>
      <p:sp>
        <p:nvSpPr>
          <p:cNvPr id="390" name="Google Shape;390;p26"/>
          <p:cNvSpPr txBox="1"/>
          <p:nvPr>
            <p:ph idx="1" type="subTitle"/>
          </p:nvPr>
        </p:nvSpPr>
        <p:spPr>
          <a:xfrm>
            <a:off x="471700" y="1219025"/>
            <a:ext cx="75258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First,  we will open the application which will redirect us to the home page.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Then in home page we will get an option to Search Bus by routes.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we will get an option to sign up as user and  login as Admin, Bus Operator or Passen</a:t>
            </a: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</a:t>
            </a: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login as admin we can Add Bus, Display all admins and all users details,Display all buses and all bus operator details also we can Update Admin Profile.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signup or login as user we can Search Bus by Routes, Book bus, view booking details also can edit user profile.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login as bus operator we can Can fetch/delete  Bus Details, also can Update Bus details and Bus Operator details.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26"/>
          <p:cNvCxnSpPr/>
          <p:nvPr/>
        </p:nvCxnSpPr>
        <p:spPr>
          <a:xfrm flipH="1" rot="10800000">
            <a:off x="0" y="1072550"/>
            <a:ext cx="9206700" cy="3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